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1594" y="4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2/9/2025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2/9/2025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2/9/2025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2/9/2025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1-Socio-Cultural-Factors-Related-to-Health-and-Disease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0-Socio-Cultural-Factors-Related-to-Health-and-Disease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1-Socio-Cultural-Factors-Related-to-Health-and-Disease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2-Socio-Cultural-Factors-Related-to-Health-and-Disease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3-Socio-Cultural-Factors-Related-to-Health-and-Disease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4-Socio-Cultural-Factors-Related-to-Health-and-Disease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5-Socio-Cultural-Factors-Related-to-Health-and-Disease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6-Socio-Cultural-Factors-Related-to-Health-and-Disease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7-Socio-Cultural-Factors-Related-to-Health-and-Disease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8-Socio-Cultural-Factors-Related-to-Health-and-Disease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9-Socio-Cultural-Factors-Related-to-Health-and-Disease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(4:3)</PresentationFormat>
  <Paragraphs>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>Hp</dc:creator>
  <cp:keywords/>
  <dc:description>generated using python-pptx</dc:description>
  <cp:lastModifiedBy>Aman Thakare</cp:lastModifiedBy>
  <cp:revision>1</cp:revision>
  <dcterms:created xsi:type="dcterms:W3CDTF">2013-01-27T09:14:16Z</dcterms:created>
  <dcterms:modified xsi:type="dcterms:W3CDTF">2025-02-09T10:52:53Z</dcterms:modified>
  <cp:category/>
</cp:coreProperties>
</file>